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pitchFamily="50" charset="0"/>
      <p:regular r:id="rId16"/>
      <p:bold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BBC52F-8BE4-4912-A43C-9900315372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60D5A-7FE1-4F90-A788-7C19B66CE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39C93E-DB67-4843-947D-387FFECC76A0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B8B5A-71F2-411E-ACC6-BF14B158E2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16D1B-0B25-4BE9-9362-B89BAC31D7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7B8313-267A-4D84-A875-545A3F0AB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E654AC-7732-4B4C-8538-2DDCDC117C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5E377-8DE8-4BE9-A72D-30F8DDAC5E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F74E6D-C4B6-47EC-8AF4-B18A3C43C49D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C619849-A3D7-4D08-B536-85B1CBDF3B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673F97-F009-4489-A6EB-630A8B278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2D46C-CD4A-4777-AC39-523DE7696D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64A1A-D5E6-4819-ADAE-49AAF13DB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039E00-995E-4544-835C-0CEC74EA7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27054D6-92DF-4424-8C22-96F1888DEC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6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771054E-F07C-44EE-8B86-5DC7662C97F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86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625454D-A12E-433A-BC47-E47CA41A253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2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4EBC14E-7932-4992-80B4-F22DA6EFE93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0D2D5A9-80F8-4147-BDE0-42B180C7348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90DDE9-B781-412C-A151-85A55F68221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47688B-D84E-473E-ACCB-7AD963D8D2B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0E077E6D-FB8E-4F9F-82B3-1E5E3F8C48CC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03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DC8C137-ABCF-4838-A60A-04D5835AD3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03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DAAE22-BC3D-4B0C-83E1-B5DA61A8CE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F9BB38-7B70-4F92-BEC6-6AB6BBF104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C0E451B3-E5BE-489C-83CA-938C484BE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1974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Remembrance Day is held on the 11th of November - the 11th day of the 11th month of the year. A two minute silence is always held at 11am to remember the millions who have died at war.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7E376-8D52-4ABE-A40C-C2BA1E8A9A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06"/>
          <a:stretch/>
        </p:blipFill>
        <p:spPr>
          <a:xfrm>
            <a:off x="3199523" y="684212"/>
            <a:ext cx="2560396" cy="42652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010A3424-FEB0-4B8A-8B6C-9D0292D70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54657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Remembrance Day was first held in 1919, one year after the First World War ended. It is sometimes known as Armistice day</a:t>
            </a:r>
            <a:r>
              <a:rPr lang="en-GB" altLang="en-US" dirty="0">
                <a:solidFill>
                  <a:schemeClr val="tx1"/>
                </a:solidFill>
                <a:latin typeface="Sassoon Infant Rg" panose="02000503030000020003" pitchFamily="50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A270C-AAEA-4623-891E-96A9836C7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2298777"/>
            <a:ext cx="5632927" cy="2260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9C95F4-8E84-4597-AA7A-23F56B802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23" y="864066"/>
            <a:ext cx="4766902" cy="32315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5A707CD3-E391-4E9C-8FFF-3A73A842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54657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Remembrance Day, people will lay wreaths of poppies on statues and monuments to remember all the soldiers who died for us.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B8D75-41D3-492D-AE84-E8D1AB8DF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86" y="693737"/>
            <a:ext cx="3538228" cy="45090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074CC6EB-A994-47EF-BB84-238B5FC1C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5465763"/>
            <a:ext cx="7632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None/>
            </a:pPr>
            <a:r>
              <a:rPr lang="en-GB" altLang="en-US" dirty="0"/>
              <a:t>Poppies are worn on Remembrance Day because they are the flowers which grew on the battlefields after </a:t>
            </a:r>
            <a:r>
              <a:rPr lang="en-GB" altLang="en-US" dirty="0">
                <a:solidFill>
                  <a:schemeClr val="tx1"/>
                </a:solidFill>
              </a:rPr>
              <a:t>the First World War </a:t>
            </a:r>
            <a:r>
              <a:rPr lang="en-GB" altLang="en-US" dirty="0"/>
              <a:t>ended.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AA702-8743-4F8A-84D9-0E7E21ACD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03" y="636292"/>
            <a:ext cx="4590794" cy="46865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26C37E3D-35F1-4EFF-8EC5-ECB3DF8B7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54657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use Remembrance Day to remember all those who fought for their country, those who died and those who came home.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ED4A6-9019-4627-86D8-EEE369046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9" y="693737"/>
            <a:ext cx="7033862" cy="47621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>
            <a:extLst>
              <a:ext uri="{FF2B5EF4-FFF2-40B4-BE49-F238E27FC236}">
                <a16:creationId xmlns:a16="http://schemas.microsoft.com/office/drawing/2014/main" id="{065164C0-B01E-4078-9A79-6DAF7AEC7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4962525"/>
            <a:ext cx="76327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 organisation called the RBL (Royal British Legion) run the Poppy Appeal every year to raise money for </a:t>
            </a:r>
            <a:r>
              <a:rPr lang="en-US" altLang="en-US">
                <a:solidFill>
                  <a:schemeClr val="tx1"/>
                </a:solidFill>
              </a:rPr>
              <a:t>men and women who have served or are serving in the Armed Forces. They raise money by selling </a:t>
            </a:r>
            <a:r>
              <a:rPr lang="en-GB" altLang="en-US">
                <a:solidFill>
                  <a:schemeClr val="tx1"/>
                </a:solidFill>
              </a:rPr>
              <a:t>small poppies.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61F34-7D84-4C8B-9A64-63A0E2FDF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40" y="973123"/>
            <a:ext cx="3614348" cy="3602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BFC0F-DEE7-4B9F-AAB3-AA1ED336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4"/>
          <a:stretch/>
        </p:blipFill>
        <p:spPr>
          <a:xfrm>
            <a:off x="1342199" y="704675"/>
            <a:ext cx="2265106" cy="4257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3B8B7B-36E8-470D-BCA5-27FEF87B0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9642" y="3174120"/>
            <a:ext cx="206076" cy="2053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79</TotalTime>
  <Words>177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Infant Rg</vt:lpstr>
      <vt:lpstr>Twinkl SemiBold</vt:lpstr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Martin Ward</dc:creator>
  <cp:lastModifiedBy>Hollie Millward</cp:lastModifiedBy>
  <cp:revision>15</cp:revision>
  <dcterms:created xsi:type="dcterms:W3CDTF">2017-10-29T14:39:27Z</dcterms:created>
  <dcterms:modified xsi:type="dcterms:W3CDTF">2020-11-11T09:18:31Z</dcterms:modified>
</cp:coreProperties>
</file>