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4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1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1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9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98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67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0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56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6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5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3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eg"/><Relationship Id="rId2" Type="http://schemas.openxmlformats.org/officeDocument/2006/relationships/video" Target="https://www.youtube.com/embed/arT7OSEdu3U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youtube.com/watch?v=arT7OSEdu3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8685"/>
          </a:xfrm>
        </p:spPr>
        <p:txBody>
          <a:bodyPr/>
          <a:lstStyle/>
          <a:p>
            <a:r>
              <a:rPr lang="en-GB" dirty="0"/>
              <a:t>Monday 9th </a:t>
            </a:r>
            <a:r>
              <a:rPr lang="en-GB" dirty="0" smtClean="0"/>
              <a:t>November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91255"/>
            <a:ext cx="9144000" cy="2966545"/>
          </a:xfrm>
        </p:spPr>
        <p:txBody>
          <a:bodyPr>
            <a:normAutofit lnSpcReduction="10000"/>
          </a:bodyPr>
          <a:lstStyle/>
          <a:p>
            <a:r>
              <a:rPr lang="en-GB" sz="4000" dirty="0"/>
              <a:t>Let's warm up our brains...</a:t>
            </a:r>
          </a:p>
          <a:p>
            <a:endParaRPr lang="en-GB" sz="4000" dirty="0"/>
          </a:p>
          <a:p>
            <a:r>
              <a:rPr lang="en-GB" sz="4000" b="1" u="sng" dirty="0"/>
              <a:t>Make a maths </a:t>
            </a:r>
            <a:r>
              <a:rPr lang="en-GB" sz="4000" b="1" u="sng" dirty="0" err="1"/>
              <a:t>wordwall</a:t>
            </a:r>
            <a:r>
              <a:rPr lang="en-GB" sz="4000" b="1" u="sng" dirty="0" smtClean="0"/>
              <a:t>...</a:t>
            </a:r>
          </a:p>
          <a:p>
            <a:r>
              <a:rPr lang="en-GB" sz="4000" dirty="0" smtClean="0"/>
              <a:t>On post its write down all the maths function words you can find…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92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rId4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38527"/>
              </p:ext>
            </p:extLst>
          </p:nvPr>
        </p:nvGraphicFramePr>
        <p:xfrm>
          <a:off x="282984" y="4508292"/>
          <a:ext cx="5343280" cy="119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ackager Shell Object" showAsIcon="1" r:id="rId5" imgW="1689480" imgH="375840" progId="Package">
                  <p:embed/>
                </p:oleObj>
              </mc:Choice>
              <mc:Fallback>
                <p:oleObj name="Packager Shell Object" showAsIcon="1" r:id="rId5" imgW="1689480" imgH="3758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984" y="4508292"/>
                        <a:ext cx="5343280" cy="119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22786" y="1471448"/>
            <a:ext cx="6831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Now watch our story.</a:t>
            </a:r>
          </a:p>
          <a:p>
            <a:pPr algn="ctr"/>
            <a:endParaRPr lang="en-GB" dirty="0"/>
          </a:p>
          <a:p>
            <a:pPr algn="ctr"/>
            <a:r>
              <a:rPr lang="en-GB" sz="5400" dirty="0" smtClean="0"/>
              <a:t>A remainder of one</a:t>
            </a:r>
            <a:endParaRPr lang="en-GB" sz="5400" dirty="0"/>
          </a:p>
        </p:txBody>
      </p:sp>
      <p:pic>
        <p:nvPicPr>
          <p:cNvPr id="4" name="arT7OSEdu3U"/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6868510" y="349224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71410" y="4257207"/>
            <a:ext cx="779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or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7703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4124" y="1259174"/>
            <a:ext cx="10538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Now make a story map with drawings, text or both.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926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597" y="629587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32025" y="3785015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564380" y="3785015"/>
            <a:ext cx="2918085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4597" y="3785015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32026" y="2658256"/>
            <a:ext cx="3612629" cy="7794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64380" y="2658256"/>
            <a:ext cx="2948066" cy="7595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564380" y="597108"/>
            <a:ext cx="2948066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532026" y="629587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4596" y="2638268"/>
            <a:ext cx="3612630" cy="77948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14596" y="5793695"/>
            <a:ext cx="3612629" cy="6845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532024" y="5856155"/>
            <a:ext cx="3612629" cy="6220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564380" y="5856155"/>
            <a:ext cx="2918085" cy="6220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5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597" y="629587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32025" y="3785015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564380" y="3785015"/>
            <a:ext cx="2918085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4597" y="3785015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32026" y="2658256"/>
            <a:ext cx="3612629" cy="7794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64380" y="2658256"/>
            <a:ext cx="2948066" cy="7595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564380" y="597108"/>
            <a:ext cx="2948066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532026" y="629587"/>
            <a:ext cx="3612629" cy="17238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4596" y="2638268"/>
            <a:ext cx="3612630" cy="77948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14596" y="5793695"/>
            <a:ext cx="3612629" cy="6845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532024" y="5856155"/>
            <a:ext cx="3612629" cy="6220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564380" y="5856155"/>
            <a:ext cx="2918085" cy="6220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6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50</Words>
  <Application>Microsoft Office PowerPoint</Application>
  <PresentationFormat>Widescreen</PresentationFormat>
  <Paragraphs>10</Paragraphs>
  <Slides>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Package</vt:lpstr>
      <vt:lpstr>Monday 9th November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9th November</dc:title>
  <dc:creator>Ian Jowett</dc:creator>
  <cp:lastModifiedBy>Ian Jowett</cp:lastModifiedBy>
  <cp:revision>5</cp:revision>
  <dcterms:created xsi:type="dcterms:W3CDTF">2020-11-05T15:49:03Z</dcterms:created>
  <dcterms:modified xsi:type="dcterms:W3CDTF">2020-11-08T22:18:28Z</dcterms:modified>
</cp:coreProperties>
</file>