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2" d="100"/>
          <a:sy n="62" d="100"/>
        </p:scale>
        <p:origin x="-7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1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09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73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2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24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01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2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7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65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80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4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934FC-4A5A-4252-AC56-2AAEE3135892}" type="datetimeFigureOut">
              <a:rPr lang="en-GB" smtClean="0"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82CD-F97C-4F21-9B0E-35ED8CBB8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4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1010356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XCCW Joined 1Ea" panose="03050602040000000000" pitchFamily="66" charset="0"/>
              </a:rPr>
              <a:t>Welcome to Osprey’s Assembly</a:t>
            </a:r>
            <a:endParaRPr lang="en-GB" dirty="0">
              <a:latin typeface="XCCW Joined 1Ea" panose="03050602040000000000" pitchFamily="66" charset="0"/>
            </a:endParaRPr>
          </a:p>
        </p:txBody>
      </p:sp>
      <p:sp>
        <p:nvSpPr>
          <p:cNvPr id="4" name="AutoShape 2" descr="Image result for ospr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ospr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55" y="3293549"/>
            <a:ext cx="50482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32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4000">
              <a:schemeClr val="bg1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answer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8000" dirty="0" smtClean="0"/>
              <a:t>Mexico city 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92043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6000">
              <a:schemeClr val="bg1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865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9600" dirty="0"/>
              <a:t>Thanks for watching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miley Face 3"/>
          <p:cNvSpPr/>
          <p:nvPr/>
        </p:nvSpPr>
        <p:spPr>
          <a:xfrm>
            <a:off x="4271962" y="3465196"/>
            <a:ext cx="2700338" cy="2362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38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9600" b="1" dirty="0" smtClean="0">
                <a:latin typeface="Bernard MT Condensed" panose="02050806060905020404" pitchFamily="18" charset="0"/>
              </a:rPr>
              <a:t>North </a:t>
            </a:r>
            <a:r>
              <a:rPr lang="en-GB" sz="9600" b="1" dirty="0" err="1" smtClean="0">
                <a:latin typeface="Bernard MT Condensed" panose="02050806060905020404" pitchFamily="18" charset="0"/>
              </a:rPr>
              <a:t>america</a:t>
            </a:r>
            <a:r>
              <a:rPr lang="en-GB" sz="9600" b="1" dirty="0" smtClean="0">
                <a:latin typeface="Bernard MT Condensed" panose="02050806060905020404" pitchFamily="18" charset="0"/>
              </a:rPr>
              <a:t>  quiz</a:t>
            </a:r>
            <a:endParaRPr lang="en-GB" sz="9600" b="1" dirty="0"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By Ospreys 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826500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5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8800" dirty="0" smtClean="0"/>
              <a:t>How many states are in the USA?</a:t>
            </a:r>
            <a:r>
              <a:rPr lang="en-GB" sz="2400" dirty="0"/>
              <a:t> </a:t>
            </a:r>
            <a:r>
              <a:rPr lang="en-GB" sz="24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40162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70C0"/>
            </a:gs>
            <a:gs pos="45000">
              <a:schemeClr val="bg1"/>
            </a:gs>
            <a:gs pos="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9600" dirty="0" smtClean="0">
                <a:solidFill>
                  <a:schemeClr val="tx1"/>
                </a:solidFill>
              </a:rPr>
              <a:t>50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tx1"/>
                </a:solidFill>
              </a:rPr>
              <a:t>Fact:</a:t>
            </a:r>
          </a:p>
          <a:p>
            <a:r>
              <a:rPr lang="en-GB" sz="3200" dirty="0" smtClean="0">
                <a:solidFill>
                  <a:schemeClr val="tx1"/>
                </a:solidFill>
              </a:rPr>
              <a:t>People think Colombia and Puerto </a:t>
            </a:r>
            <a:r>
              <a:rPr lang="en-GB" sz="3200" dirty="0" err="1" smtClean="0">
                <a:solidFill>
                  <a:schemeClr val="tx1"/>
                </a:solidFill>
              </a:rPr>
              <a:t>rico</a:t>
            </a:r>
            <a:r>
              <a:rPr lang="en-GB" sz="3200" dirty="0" smtClean="0">
                <a:solidFill>
                  <a:schemeClr val="tx1"/>
                </a:solidFill>
              </a:rPr>
              <a:t> make it 52</a:t>
            </a:r>
          </a:p>
          <a:p>
            <a:endParaRPr lang="en-GB" sz="3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3766" y="844034"/>
            <a:ext cx="30060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smtClean="0"/>
              <a:t>Answer 1</a:t>
            </a:r>
            <a:r>
              <a:rPr lang="en-GB" sz="6000" dirty="0" smtClean="0"/>
              <a:t>: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591175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5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7200" dirty="0" smtClean="0"/>
              <a:t>How many countries are in North America?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979827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6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 2: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9600" dirty="0" smtClean="0"/>
              <a:t>23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04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6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8000" dirty="0" smtClean="0"/>
              <a:t>What is the population in North America</a:t>
            </a:r>
            <a:r>
              <a:rPr lang="en-GB" sz="8000" dirty="0" smtClean="0"/>
              <a:t>?</a:t>
            </a:r>
          </a:p>
          <a:p>
            <a:endParaRPr lang="en-GB" sz="8000" dirty="0" smtClean="0"/>
          </a:p>
          <a:p>
            <a:r>
              <a:rPr lang="en-GB" sz="8000" dirty="0" smtClean="0"/>
              <a:t>Adults have a go it is hard for the children.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108354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6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6600" dirty="0" smtClean="0"/>
              <a:t>363,224,006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65134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46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8000" dirty="0" smtClean="0"/>
              <a:t>What is the biggest city in North America?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885374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90</Words>
  <Application>Microsoft Office PowerPoint</Application>
  <PresentationFormat>Custom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Welcome to Osprey’s Assembly</vt:lpstr>
      <vt:lpstr>North america  quiz</vt:lpstr>
      <vt:lpstr>Question 1</vt:lpstr>
      <vt:lpstr>50 </vt:lpstr>
      <vt:lpstr>Question 2 </vt:lpstr>
      <vt:lpstr>Answer 2:</vt:lpstr>
      <vt:lpstr>Question 3</vt:lpstr>
      <vt:lpstr>Answer 3</vt:lpstr>
      <vt:lpstr>Question 4</vt:lpstr>
      <vt:lpstr>Last answer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  quiz</dc:title>
  <dc:creator>Year 6</dc:creator>
  <cp:lastModifiedBy>Sarah Giles</cp:lastModifiedBy>
  <cp:revision>17</cp:revision>
  <dcterms:created xsi:type="dcterms:W3CDTF">2017-03-03T13:48:51Z</dcterms:created>
  <dcterms:modified xsi:type="dcterms:W3CDTF">2017-03-17T14:58:28Z</dcterms:modified>
</cp:coreProperties>
</file>