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4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1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8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67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56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6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5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89E-0EAC-4908-8E1E-7C434E45ACEF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32A9-D993-45EE-91CF-ED2F91A50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video" Target="https://www.youtube.com/embed/arT7OSEdu3U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youtube.com/watch?v=arT7OSEdu3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8685"/>
          </a:xfrm>
        </p:spPr>
        <p:txBody>
          <a:bodyPr/>
          <a:lstStyle/>
          <a:p>
            <a:r>
              <a:rPr lang="en-GB" dirty="0" smtClean="0"/>
              <a:t>Tuesday 10th November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60881"/>
            <a:ext cx="9144000" cy="2966545"/>
          </a:xfrm>
        </p:spPr>
        <p:txBody>
          <a:bodyPr>
            <a:normAutofit/>
          </a:bodyPr>
          <a:lstStyle/>
          <a:p>
            <a:r>
              <a:rPr lang="en-GB" sz="4000" dirty="0"/>
              <a:t>Let's warm up our brains...</a:t>
            </a:r>
          </a:p>
          <a:p>
            <a:endParaRPr lang="en-GB" sz="4000" dirty="0"/>
          </a:p>
          <a:p>
            <a:r>
              <a:rPr lang="en-GB" sz="4000" b="1" u="sng" dirty="0" smtClean="0"/>
              <a:t>Maths </a:t>
            </a:r>
            <a:r>
              <a:rPr lang="en-GB" sz="4000" b="1" u="sng" dirty="0" err="1" smtClean="0"/>
              <a:t>Wordsearch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92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4987" y="1425429"/>
            <a:ext cx="10538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Now plan your story.</a:t>
            </a:r>
          </a:p>
          <a:p>
            <a:endParaRPr lang="en-GB" sz="3600" dirty="0" smtClean="0"/>
          </a:p>
          <a:p>
            <a:r>
              <a:rPr lang="en-GB" sz="3600" dirty="0" smtClean="0"/>
              <a:t>Use your Character</a:t>
            </a:r>
          </a:p>
          <a:p>
            <a:endParaRPr lang="en-GB" sz="3600" dirty="0"/>
          </a:p>
          <a:p>
            <a:r>
              <a:rPr lang="en-GB" sz="3600" dirty="0" smtClean="0"/>
              <a:t>Remember the story plot that you wrote and drew on Monday.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926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09" y="249381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35927" y="2369127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7309" y="4468091"/>
            <a:ext cx="3041073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99564" y="4468091"/>
            <a:ext cx="5029199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841673" y="2348345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056909" y="249381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7309" y="2348346"/>
            <a:ext cx="2507672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27764" y="4478481"/>
            <a:ext cx="27432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476508" y="238990"/>
            <a:ext cx="2452255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1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09" y="249381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435927" y="2369127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37309" y="4468091"/>
            <a:ext cx="3041073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99564" y="4468091"/>
            <a:ext cx="5029199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841673" y="2348345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056909" y="249381"/>
            <a:ext cx="41148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7309" y="2348346"/>
            <a:ext cx="2507672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27764" y="4478481"/>
            <a:ext cx="2743200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476508" y="238990"/>
            <a:ext cx="2452255" cy="201583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rId4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38527"/>
              </p:ext>
            </p:extLst>
          </p:nvPr>
        </p:nvGraphicFramePr>
        <p:xfrm>
          <a:off x="282984" y="4508292"/>
          <a:ext cx="5343280" cy="119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ackager Shell Object" showAsIcon="1" r:id="rId5" imgW="1689480" imgH="375840" progId="Package">
                  <p:embed/>
                </p:oleObj>
              </mc:Choice>
              <mc:Fallback>
                <p:oleObj name="Packager Shell Object" showAsIcon="1" r:id="rId5" imgW="1689480" imgH="3758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984" y="4508292"/>
                        <a:ext cx="5343280" cy="119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22786" y="1471448"/>
            <a:ext cx="6831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Just in case you need a reminder…</a:t>
            </a:r>
          </a:p>
          <a:p>
            <a:pPr algn="ctr"/>
            <a:endParaRPr lang="en-GB" dirty="0"/>
          </a:p>
          <a:p>
            <a:pPr algn="ctr"/>
            <a:r>
              <a:rPr lang="en-GB" sz="5400" dirty="0" smtClean="0"/>
              <a:t>A remainder of one</a:t>
            </a:r>
            <a:endParaRPr lang="en-GB" sz="5400" dirty="0"/>
          </a:p>
        </p:txBody>
      </p:sp>
      <p:pic>
        <p:nvPicPr>
          <p:cNvPr id="4" name="arT7OSEdu3U"/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6868510" y="349224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71410" y="4257207"/>
            <a:ext cx="779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or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703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44</Words>
  <Application>Microsoft Office PowerPoint</Application>
  <PresentationFormat>Widescreen</PresentationFormat>
  <Paragraphs>13</Paragraphs>
  <Slides>5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</vt:lpstr>
      <vt:lpstr>Tuesday 10th November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9th November</dc:title>
  <dc:creator>Ian Jowett</dc:creator>
  <cp:lastModifiedBy>Ian Jowett</cp:lastModifiedBy>
  <cp:revision>7</cp:revision>
  <dcterms:created xsi:type="dcterms:W3CDTF">2020-11-05T15:49:03Z</dcterms:created>
  <dcterms:modified xsi:type="dcterms:W3CDTF">2020-11-08T22:36:13Z</dcterms:modified>
</cp:coreProperties>
</file>