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27882-E82C-4004-B27D-AF0BF4B9ACC6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D8FAA-8FC9-4152-821A-93690ABB2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52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D8FAA-8FC9-4152-821A-93690ABB22A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3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9982-E5DA-424D-A7D2-A983B722D513}" type="datetime1">
              <a:rPr lang="en-GB" smtClean="0"/>
              <a:t>18/02/2015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 Conor and Sam 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3C2C-A0E3-460C-99A3-44FD624C97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26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B1543-666D-468A-9AB6-8C97BB78559F}" type="datetime1">
              <a:rPr lang="en-GB" smtClean="0"/>
              <a:t>18/02/2015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 Conor and Sam 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3C2C-A0E3-460C-99A3-44FD624C97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85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9A86-C05F-43B5-B916-E69BE79261A1}" type="datetime1">
              <a:rPr lang="en-GB" smtClean="0"/>
              <a:t>18/02/2015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 Conor and Sam 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3C2C-A0E3-460C-99A3-44FD624C97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66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398B-55C2-45FD-BA69-DE18B34DAD81}" type="datetime1">
              <a:rPr lang="en-GB" smtClean="0"/>
              <a:t>18/02/2015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 Conor and Sam 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3C2C-A0E3-460C-99A3-44FD624C97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66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B618-04DF-421C-A424-BCCC0CA3466A}" type="datetime1">
              <a:rPr lang="en-GB" smtClean="0"/>
              <a:t>18/02/2015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 Conor and Sam 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3C2C-A0E3-460C-99A3-44FD624C97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57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E3C9-C410-43B8-B886-F7E99EC7A626}" type="datetime1">
              <a:rPr lang="en-GB" smtClean="0"/>
              <a:t>18/02/2015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 Conor and Sam C.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3C2C-A0E3-460C-99A3-44FD624C97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797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7A79-C1DB-41EF-8F24-36D4CD600F87}" type="datetime1">
              <a:rPr lang="en-GB" smtClean="0"/>
              <a:t>18/02/2015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 Conor and Sam 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3C2C-A0E3-460C-99A3-44FD624C97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12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13E2-3B89-48E1-819C-95691F4C3AFD}" type="datetime1">
              <a:rPr lang="en-GB" smtClean="0"/>
              <a:t>18/02/2015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 Conor and Sam C.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3C2C-A0E3-460C-99A3-44FD624C97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296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69A5-1C7C-4C76-9DB2-49F29C7F0862}" type="datetime1">
              <a:rPr lang="en-GB" smtClean="0"/>
              <a:t>18/02/2015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 Conor and Sam 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3C2C-A0E3-460C-99A3-44FD624C97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255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C107-8561-43C6-8BCE-05ECF068E769}" type="datetime1">
              <a:rPr lang="en-GB" smtClean="0"/>
              <a:t>18/02/2015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 Conor and Sam C.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3C2C-A0E3-460C-99A3-44FD624C97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31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BCB4-070C-4015-B0C1-C04B02E5413A}" type="datetime1">
              <a:rPr lang="en-GB" smtClean="0"/>
              <a:t>18/02/2015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By Conor and Sam C.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3C2C-A0E3-460C-99A3-44FD624C97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68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6205B-09C2-4226-A079-03B651FE16DA}" type="datetime1">
              <a:rPr lang="en-GB" smtClean="0"/>
              <a:t>18/02/2015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By Conor and Sam 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E3C2C-A0E3-460C-99A3-44FD624C97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70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Chinese New Year!</a:t>
            </a:r>
            <a:endParaRPr lang="en-GB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5576" y="692696"/>
            <a:ext cx="1008112" cy="864096"/>
          </a:xfrm>
          <a:prstGeom prst="actionButtonBlank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Where is China?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Action Button: Custom 5">
            <a:hlinkClick r:id="rId3" action="ppaction://hlinksldjump" highlightClick="1"/>
          </p:cNvPr>
          <p:cNvSpPr/>
          <p:nvPr/>
        </p:nvSpPr>
        <p:spPr>
          <a:xfrm>
            <a:off x="3851920" y="897391"/>
            <a:ext cx="1224136" cy="792088"/>
          </a:xfrm>
          <a:prstGeom prst="actionButtonBlank">
            <a:avLst/>
          </a:prstGeom>
          <a:solidFill>
            <a:srgbClr val="FFFF00"/>
          </a:solidFill>
          <a:ln>
            <a:solidFill>
              <a:srgbClr val="0070C0">
                <a:alpha val="4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What </a:t>
            </a:r>
            <a:r>
              <a:rPr lang="en-GB" dirty="0" smtClean="0">
                <a:solidFill>
                  <a:srgbClr val="FF0000"/>
                </a:solidFill>
              </a:rPr>
              <a:t>is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China </a:t>
            </a:r>
            <a:r>
              <a:rPr lang="en-GB" dirty="0" smtClean="0">
                <a:solidFill>
                  <a:srgbClr val="FF0000"/>
                </a:solidFill>
              </a:rPr>
              <a:t>like?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Action Button: Custom 2">
            <a:hlinkClick r:id="" action="ppaction://hlinkshowjump?jump=endshow" highlightClick="1"/>
          </p:cNvPr>
          <p:cNvSpPr/>
          <p:nvPr/>
        </p:nvSpPr>
        <p:spPr>
          <a:xfrm>
            <a:off x="6256351" y="908720"/>
            <a:ext cx="1008112" cy="648072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EXIT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Action Button: Custom 4">
            <a:hlinkClick r:id="rId4" action="ppaction://hlinksldjump" highlightClick="1"/>
          </p:cNvPr>
          <p:cNvSpPr/>
          <p:nvPr/>
        </p:nvSpPr>
        <p:spPr>
          <a:xfrm>
            <a:off x="971600" y="3789040"/>
            <a:ext cx="1296144" cy="1080120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A little bit about china’s people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Action Button: Custom 6">
            <a:hlinkClick r:id="rId5" action="ppaction://hlinksldjump" highlightClick="1"/>
          </p:cNvPr>
          <p:cNvSpPr/>
          <p:nvPr/>
        </p:nvSpPr>
        <p:spPr>
          <a:xfrm>
            <a:off x="3959932" y="3861048"/>
            <a:ext cx="1260140" cy="936104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When is Chinese New Year?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Action Button: Custom 7">
            <a:hlinkClick r:id="rId6" action="ppaction://hlinksldjump" highlightClick="1"/>
          </p:cNvPr>
          <p:cNvSpPr/>
          <p:nvPr/>
        </p:nvSpPr>
        <p:spPr>
          <a:xfrm>
            <a:off x="6732240" y="3861048"/>
            <a:ext cx="1152128" cy="936104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Happy New Year in Chinese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FFFF00"/>
                </a:solidFill>
              </a:rPr>
              <a:t>By Conor and Sam 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33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Where is China?</a:t>
            </a:r>
            <a:endParaRPr lang="en-GB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China is in north east Asia.</a:t>
            </a:r>
          </a:p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China is the 4</a:t>
            </a:r>
            <a:r>
              <a:rPr lang="en-GB" baseline="30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th</a:t>
            </a:r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biggest country in the world.</a:t>
            </a:r>
          </a:p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China has the largest population in the world.</a:t>
            </a:r>
          </a:p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The capital is Beijing.</a:t>
            </a:r>
          </a:p>
          <a:p>
            <a:endParaRPr lang="en-GB" dirty="0" smtClean="0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395536" y="620688"/>
            <a:ext cx="1008112" cy="864096"/>
          </a:xfrm>
          <a:prstGeom prst="actionButtonHom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By Conor and Sam C.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65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What is China like?</a:t>
            </a:r>
            <a:endParaRPr lang="en-GB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In China the weather changes all the time.</a:t>
            </a:r>
          </a:p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In the south of China it is hot and humid with lots of jungles.</a:t>
            </a:r>
          </a:p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In the north it is cold and has a big mountain range. (one of them is </a:t>
            </a:r>
            <a:r>
              <a:rPr lang="en-GB" dirty="0">
                <a:solidFill>
                  <a:srgbClr val="FFFF00"/>
                </a:solidFill>
                <a:latin typeface="Comic Sans MS" panose="030F0702030302020204" pitchFamily="66" charset="0"/>
              </a:rPr>
              <a:t>M</a:t>
            </a:r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ount Everest)</a:t>
            </a:r>
          </a:p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In the middle of China there are deserts, mountains, rivers and fields. </a:t>
            </a:r>
            <a:endParaRPr lang="en-GB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1043608" y="620688"/>
            <a:ext cx="720080" cy="720080"/>
          </a:xfrm>
          <a:prstGeom prst="actionButtonHom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By Conor and Sam C.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47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A little bit about China’s people</a:t>
            </a:r>
            <a:endParaRPr lang="en-GB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People in China mostly speak Mandarin.</a:t>
            </a:r>
          </a:p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People in China are Chinese.</a:t>
            </a:r>
          </a:p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They eat rice pretty much all the time but also eat pork ,chicken and fish.</a:t>
            </a:r>
          </a:p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They mostly avoid sugar but eat lots of spicy and salty food.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7092280" y="5301208"/>
            <a:ext cx="1008112" cy="936104"/>
          </a:xfrm>
          <a:prstGeom prst="actionButtonHom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By Conor and Sam C.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23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When is Chinese New Year?</a:t>
            </a:r>
            <a:endParaRPr lang="en-GB" sz="36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Chinese New Year is normally around late January or early February.</a:t>
            </a:r>
          </a:p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This year it is the 19</a:t>
            </a:r>
            <a:r>
              <a:rPr lang="en-GB" baseline="30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th</a:t>
            </a:r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February 2015.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1115616" y="4005064"/>
            <a:ext cx="1080120" cy="1224136"/>
          </a:xfrm>
          <a:prstGeom prst="actionButtonHom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By Conor and Sam C.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08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8229600" cy="1143000"/>
          </a:xfrm>
        </p:spPr>
        <p:txBody>
          <a:bodyPr>
            <a:noAutofit/>
          </a:bodyPr>
          <a:lstStyle/>
          <a:p>
            <a:r>
              <a:rPr lang="en-GB" sz="8000" dirty="0" smtClean="0">
                <a:solidFill>
                  <a:srgbClr val="FFFF00"/>
                </a:solidFill>
              </a:rPr>
              <a:t>KUNG HEY FAT CHOY</a:t>
            </a:r>
            <a:endParaRPr lang="en-GB" sz="8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2627784" y="764704"/>
            <a:ext cx="864096" cy="720080"/>
          </a:xfrm>
          <a:prstGeom prst="actionButtonHom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By Conor and Sam C.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44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249</Words>
  <Application>Microsoft Office PowerPoint</Application>
  <PresentationFormat>On-screen Show (4:3)</PresentationFormat>
  <Paragraphs>36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Chinese New Year!</vt:lpstr>
      <vt:lpstr>Where is China?</vt:lpstr>
      <vt:lpstr>What is China like?</vt:lpstr>
      <vt:lpstr>A little bit about China’s people</vt:lpstr>
      <vt:lpstr>When is Chinese New Year?</vt:lpstr>
      <vt:lpstr>KUNG HEY FAT CHOY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New Year!</dc:title>
  <dc:creator>Year 4</dc:creator>
  <cp:lastModifiedBy>Year 4</cp:lastModifiedBy>
  <cp:revision>9</cp:revision>
  <dcterms:created xsi:type="dcterms:W3CDTF">2015-02-18T09:39:09Z</dcterms:created>
  <dcterms:modified xsi:type="dcterms:W3CDTF">2015-02-18T12:28:07Z</dcterms:modified>
</cp:coreProperties>
</file>