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72" r:id="rId17"/>
    <p:sldId id="273" r:id="rId18"/>
    <p:sldId id="274" r:id="rId19"/>
    <p:sldId id="269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78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4" r:id="rId38"/>
    <p:sldId id="292" r:id="rId39"/>
    <p:sldId id="29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98C0A-755D-4481-BF9A-2042F20C04A4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BEC5C-EDCC-40E0-841B-5EA0D6A97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02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EDFC9EF-B816-4D69-956A-90CEC0619A65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25DD61B-B417-46F2-98AA-8DE6EA19CB80}" type="slidenum">
              <a:rPr lang="en-GB" smtClean="0"/>
              <a:t>‹#›</a:t>
            </a:fld>
            <a:endParaRPr lang="en-GB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378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C9EF-B816-4D69-956A-90CEC0619A65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D61B-B417-46F2-98AA-8DE6EA19C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40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EDFC9EF-B816-4D69-956A-90CEC0619A65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25DD61B-B417-46F2-98AA-8DE6EA19CB8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7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C9EF-B816-4D69-956A-90CEC0619A65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D61B-B417-46F2-98AA-8DE6EA19C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85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EDFC9EF-B816-4D69-956A-90CEC0619A65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25DD61B-B417-46F2-98AA-8DE6EA19CB8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67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C9EF-B816-4D69-956A-90CEC0619A65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D61B-B417-46F2-98AA-8DE6EA19C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01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C9EF-B816-4D69-956A-90CEC0619A65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D61B-B417-46F2-98AA-8DE6EA19C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1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C9EF-B816-4D69-956A-90CEC0619A65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D61B-B417-46F2-98AA-8DE6EA19C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43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C9EF-B816-4D69-956A-90CEC0619A65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D61B-B417-46F2-98AA-8DE6EA19C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9008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8EDFC9EF-B816-4D69-956A-90CEC0619A65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25DD61B-B417-46F2-98AA-8DE6EA19C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826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8EDFC9EF-B816-4D69-956A-90CEC0619A65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25DD61B-B417-46F2-98AA-8DE6EA19C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26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EDFC9EF-B816-4D69-956A-90CEC0619A65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25DD61B-B417-46F2-98AA-8DE6EA19CB8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21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 smtClean="0"/>
              <a:t>KS1 Maths Workshop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Wednesday 23</a:t>
            </a:r>
            <a:r>
              <a:rPr lang="en-GB" sz="2800" baseline="30000" dirty="0" smtClean="0"/>
              <a:t>rd</a:t>
            </a:r>
            <a:r>
              <a:rPr lang="en-GB" sz="2800" dirty="0" smtClean="0"/>
              <a:t> October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329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651" y="0"/>
            <a:ext cx="2792210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888" y="2234663"/>
            <a:ext cx="8906000" cy="227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19" y="95003"/>
            <a:ext cx="2792210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542" y="1916441"/>
            <a:ext cx="3107422" cy="37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142" y="90872"/>
            <a:ext cx="2792210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862" y="1914092"/>
            <a:ext cx="3560581" cy="3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000" dirty="0" smtClean="0"/>
              <a:t>Subtraction</a:t>
            </a:r>
            <a:endParaRPr lang="en-GB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50" y="2648197"/>
            <a:ext cx="11794702" cy="4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356" y="1724458"/>
            <a:ext cx="8528818" cy="2586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916" y="380011"/>
            <a:ext cx="3633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 smtClean="0"/>
              <a:t>Yr</a:t>
            </a:r>
            <a:r>
              <a:rPr lang="en-GB" sz="8000" dirty="0" smtClean="0"/>
              <a:t> 1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40623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338" y="0"/>
            <a:ext cx="4157832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560" y="1515993"/>
            <a:ext cx="8932784" cy="24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8" y="90872"/>
            <a:ext cx="4157832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288" y="1573605"/>
            <a:ext cx="5854870" cy="400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339" y="142504"/>
            <a:ext cx="4157832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514" y="1687594"/>
            <a:ext cx="3870575" cy="440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712" y="0"/>
            <a:ext cx="4157832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699" y="1480951"/>
            <a:ext cx="4715666" cy="41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580" y="130629"/>
            <a:ext cx="4157832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621" y="1630568"/>
            <a:ext cx="2612696" cy="441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500" y="409575"/>
            <a:ext cx="78295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</a:rPr>
              <a:t>Our Aim :-</a:t>
            </a:r>
          </a:p>
          <a:p>
            <a:endParaRPr lang="en-GB" sz="4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</a:rPr>
              <a:t>Familiarise ourselves with the schools calculation policies for addition, subtraction, multiplication and 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</a:rPr>
              <a:t>Practise using different methods to add, subtract, multiply and divide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</a:rPr>
              <a:t>Answer any questions you may have </a:t>
            </a:r>
            <a:endParaRPr lang="en-GB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0763" y="83127"/>
            <a:ext cx="2624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 smtClean="0"/>
              <a:t>Yr</a:t>
            </a:r>
            <a:r>
              <a:rPr lang="en-GB" sz="8000" dirty="0" smtClean="0"/>
              <a:t> 2</a:t>
            </a:r>
            <a:endParaRPr lang="en-GB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988" y="1406566"/>
            <a:ext cx="6372026" cy="4103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2662237"/>
            <a:ext cx="23812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838" y="90871"/>
            <a:ext cx="3145809" cy="2139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743" y="1562656"/>
            <a:ext cx="4921891" cy="40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713" y="59375"/>
            <a:ext cx="3145809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919" y="1990168"/>
            <a:ext cx="8473432" cy="22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000" dirty="0" smtClean="0"/>
              <a:t>Multiplication</a:t>
            </a:r>
            <a:endParaRPr lang="en-GB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757" y="2498019"/>
            <a:ext cx="11490882" cy="41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3" y="403761"/>
            <a:ext cx="2185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 smtClean="0"/>
              <a:t>Yr</a:t>
            </a:r>
            <a:r>
              <a:rPr lang="en-GB" sz="8000" dirty="0" smtClean="0"/>
              <a:t> 1</a:t>
            </a:r>
            <a:endParaRPr lang="en-GB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954" y="1727200"/>
            <a:ext cx="7965794" cy="21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899" y="0"/>
            <a:ext cx="2773920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157" y="1600942"/>
            <a:ext cx="7645838" cy="299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398" y="0"/>
            <a:ext cx="2773920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955" y="1571748"/>
            <a:ext cx="4758293" cy="42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518" y="0"/>
            <a:ext cx="2773920" cy="2139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517" y="1664400"/>
            <a:ext cx="8011795" cy="249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076" y="126498"/>
            <a:ext cx="3194581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891" y="1730457"/>
            <a:ext cx="4057465" cy="45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330" y="106878"/>
            <a:ext cx="3194581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604" y="1706706"/>
            <a:ext cx="7492587" cy="367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000" dirty="0" smtClean="0"/>
              <a:t>Addition</a:t>
            </a:r>
            <a:endParaRPr lang="en-GB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96" y="2683823"/>
            <a:ext cx="11878223" cy="401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5127" y="178130"/>
            <a:ext cx="2671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 smtClean="0"/>
              <a:t>Yr</a:t>
            </a:r>
            <a:r>
              <a:rPr lang="en-GB" sz="8000" dirty="0" smtClean="0"/>
              <a:t> 2</a:t>
            </a:r>
            <a:endParaRPr lang="en-GB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650" y="1501569"/>
            <a:ext cx="6542351" cy="460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000" dirty="0" smtClean="0"/>
              <a:t>Division</a:t>
            </a:r>
            <a:endParaRPr lang="en-GB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83" y="2695575"/>
            <a:ext cx="1183313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68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95250"/>
            <a:ext cx="2705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 smtClean="0"/>
              <a:t>Yr</a:t>
            </a:r>
            <a:r>
              <a:rPr lang="en-GB" sz="8000" dirty="0" smtClean="0"/>
              <a:t> 1</a:t>
            </a:r>
            <a:endParaRPr lang="en-GB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1647825"/>
            <a:ext cx="8289569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55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868" y="158784"/>
            <a:ext cx="3225064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868" y="1728787"/>
            <a:ext cx="7105650" cy="380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21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968" y="73059"/>
            <a:ext cx="3225064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707" y="1857374"/>
            <a:ext cx="7333357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59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493" y="120684"/>
            <a:ext cx="3225064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837" y="1947862"/>
            <a:ext cx="8474242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26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087" y="2481262"/>
            <a:ext cx="7620551" cy="3671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9100" y="180975"/>
            <a:ext cx="2219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 smtClean="0"/>
              <a:t>Yr</a:t>
            </a:r>
            <a:r>
              <a:rPr lang="en-GB" sz="8000" dirty="0" smtClean="0"/>
              <a:t> 2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716157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840" y="92109"/>
            <a:ext cx="2773920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49" y="2462212"/>
            <a:ext cx="7491677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76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165" y="130209"/>
            <a:ext cx="2773920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49" y="1633537"/>
            <a:ext cx="6200775" cy="402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37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6482" y="630622"/>
            <a:ext cx="55179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Any questions?</a:t>
            </a:r>
          </a:p>
          <a:p>
            <a:endParaRPr lang="en-GB" sz="6600" dirty="0"/>
          </a:p>
          <a:p>
            <a:r>
              <a:rPr lang="en-GB" sz="6600" dirty="0" smtClean="0"/>
              <a:t>Thank you for coming!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400440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5" name="Picture 2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396" y="1591293"/>
            <a:ext cx="8113895" cy="2576945"/>
          </a:xfrm>
          <a:prstGeom prst="rect">
            <a:avLst/>
          </a:prstGeom>
        </p:spPr>
      </p:pic>
      <p:sp>
        <p:nvSpPr>
          <p:cNvPr id="2157" name="TextBox 2156"/>
          <p:cNvSpPr txBox="1"/>
          <p:nvPr/>
        </p:nvSpPr>
        <p:spPr>
          <a:xfrm>
            <a:off x="3839646" y="300038"/>
            <a:ext cx="6776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 smtClean="0"/>
              <a:t>Yr</a:t>
            </a:r>
            <a:r>
              <a:rPr lang="en-GB" sz="8000" dirty="0" smtClean="0"/>
              <a:t> 1</a:t>
            </a:r>
            <a:endParaRPr lang="en-GB" sz="8000" dirty="0"/>
          </a:p>
        </p:txBody>
      </p:sp>
      <p:pic>
        <p:nvPicPr>
          <p:cNvPr id="2119" name="il_fi" descr="Description: http://www.louisecooper.com/journal/wp-content/uploads/2008/05/cat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66675"/>
            <a:ext cx="3810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6" name="Picture 68" descr="Description: http://www.louisecooper.com/journal/wp-content/uploads/2008/05/cat-cli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0"/>
            <a:ext cx="379413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5" name="Picture 67" descr="Description: http://www.louisecooper.com/journal/wp-content/uploads/2008/05/cat-cli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0"/>
            <a:ext cx="377825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8" name="Picture 70" descr="Description: http://www.louisecooper.com/journal/wp-content/uploads/2008/05/cat-clipa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0800"/>
            <a:ext cx="376238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7" name="Picture 69" descr="Description: http://www.louisecooper.com/journal/wp-content/uploads/2008/05/cat-clipa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0800"/>
            <a:ext cx="376237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00" name="Group 52"/>
          <p:cNvGrpSpPr>
            <a:grpSpLocks/>
          </p:cNvGrpSpPr>
          <p:nvPr/>
        </p:nvGrpSpPr>
        <p:grpSpPr bwMode="auto">
          <a:xfrm>
            <a:off x="503238" y="39688"/>
            <a:ext cx="1252537" cy="223837"/>
            <a:chOff x="9954" y="1486"/>
            <a:chExt cx="1973" cy="352"/>
          </a:xfrm>
        </p:grpSpPr>
        <p:grpSp>
          <p:nvGrpSpPr>
            <p:cNvPr id="2106" name="Group 58"/>
            <p:cNvGrpSpPr>
              <a:grpSpLocks/>
            </p:cNvGrpSpPr>
            <p:nvPr/>
          </p:nvGrpSpPr>
          <p:grpSpPr bwMode="auto">
            <a:xfrm>
              <a:off x="9954" y="1498"/>
              <a:ext cx="1019" cy="340"/>
              <a:chOff x="9598" y="1486"/>
              <a:chExt cx="1019" cy="340"/>
            </a:xfrm>
          </p:grpSpPr>
        </p:grpSp>
      </p:grp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50800" y="46038"/>
            <a:ext cx="1027113" cy="138112"/>
            <a:chOff x="9241" y="2816"/>
            <a:chExt cx="1617" cy="217"/>
          </a:xfrm>
        </p:grpSpPr>
      </p:grpSp>
      <p:grpSp>
        <p:nvGrpSpPr>
          <p:cNvPr id="2060" name="Group 12"/>
          <p:cNvGrpSpPr>
            <a:grpSpLocks/>
          </p:cNvGrpSpPr>
          <p:nvPr/>
        </p:nvGrpSpPr>
        <p:grpSpPr bwMode="auto">
          <a:xfrm>
            <a:off x="47625" y="46038"/>
            <a:ext cx="1484313" cy="230187"/>
            <a:chOff x="6357" y="2941"/>
            <a:chExt cx="2888" cy="362"/>
          </a:xfrm>
        </p:grpSpPr>
      </p:grpSp>
      <p:grpSp>
        <p:nvGrpSpPr>
          <p:cNvPr id="2074" name="Group 26"/>
          <p:cNvGrpSpPr>
            <a:grpSpLocks/>
          </p:cNvGrpSpPr>
          <p:nvPr/>
        </p:nvGrpSpPr>
        <p:grpSpPr bwMode="auto">
          <a:xfrm>
            <a:off x="49213" y="9525"/>
            <a:ext cx="1631950" cy="114300"/>
            <a:chOff x="288" y="2832"/>
            <a:chExt cx="3504" cy="144"/>
          </a:xfrm>
        </p:grpSpPr>
        <p:grpSp>
          <p:nvGrpSpPr>
            <p:cNvPr id="2081" name="Group 33"/>
            <p:cNvGrpSpPr>
              <a:grpSpLocks/>
            </p:cNvGrpSpPr>
            <p:nvPr/>
          </p:nvGrpSpPr>
          <p:grpSpPr bwMode="auto">
            <a:xfrm>
              <a:off x="288" y="2832"/>
              <a:ext cx="1440" cy="144"/>
              <a:chOff x="288" y="2832"/>
              <a:chExt cx="1440" cy="144"/>
            </a:xfrm>
          </p:grpSpPr>
        </p:grpSp>
      </p:grpSp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163513" y="34925"/>
            <a:ext cx="1646237" cy="266700"/>
            <a:chOff x="5094" y="4378"/>
            <a:chExt cx="2592" cy="420"/>
          </a:xfrm>
        </p:grpSpPr>
      </p:grpSp>
    </p:spTree>
    <p:extLst>
      <p:ext uri="{BB962C8B-B14F-4D97-AF65-F5344CB8AC3E}">
        <p14:creationId xmlns:p14="http://schemas.microsoft.com/office/powerpoint/2010/main" val="5681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281" y="1519980"/>
            <a:ext cx="8025041" cy="2577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080" y="0"/>
            <a:ext cx="730364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424" y="1756868"/>
            <a:ext cx="6797757" cy="3909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481" y="174000"/>
            <a:ext cx="730364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606" y="1906484"/>
            <a:ext cx="6659707" cy="4136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638" y="162124"/>
            <a:ext cx="730364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1111"/>
          <a:stretch/>
        </p:blipFill>
        <p:spPr>
          <a:xfrm>
            <a:off x="5246756" y="0"/>
            <a:ext cx="2840340" cy="2139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748" y="1887494"/>
            <a:ext cx="3239861" cy="429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9512" y="130629"/>
            <a:ext cx="2268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 smtClean="0"/>
              <a:t>Yr</a:t>
            </a:r>
            <a:r>
              <a:rPr lang="en-GB" sz="8000" dirty="0" smtClean="0"/>
              <a:t> 2</a:t>
            </a:r>
            <a:endParaRPr lang="en-GB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145" y="1842840"/>
            <a:ext cx="3486707" cy="40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260</TotalTime>
  <Words>70</Words>
  <Application>Microsoft Office PowerPoint</Application>
  <PresentationFormat>Widescreen</PresentationFormat>
  <Paragraphs>22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Schoolbook</vt:lpstr>
      <vt:lpstr>Corbel</vt:lpstr>
      <vt:lpstr>Feathered</vt:lpstr>
      <vt:lpstr>KS1 Maths Workshop </vt:lpstr>
      <vt:lpstr>PowerPoint Presentation</vt:lpstr>
      <vt:lpstr>Addition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Subtraction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KS1 Maths Workshop</dc:title>
  <dc:creator>Lindsey Cox</dc:creator>
  <cp:lastModifiedBy>Becky Swan</cp:lastModifiedBy>
  <cp:revision>12</cp:revision>
  <dcterms:created xsi:type="dcterms:W3CDTF">2019-10-17T13:01:08Z</dcterms:created>
  <dcterms:modified xsi:type="dcterms:W3CDTF">2019-10-24T16:11:04Z</dcterms:modified>
</cp:coreProperties>
</file>